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7+XpcUDcNQLowP2dss8+QA+1W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374d593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6374d593b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>
            <a:alpha val="60000"/>
          </a:schemeClr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b="1" lang="en-US" sz="3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Lesson 2 </a:t>
            </a:r>
            <a:endParaRPr b="1" sz="3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Numbers 1 to 20</a:t>
            </a:r>
            <a:endParaRPr b="1" sz="3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4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>
            <p:ph idx="10" type="dt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2" name="Google Shape;102;p4"/>
          <p:cNvSpPr txBox="1"/>
          <p:nvPr>
            <p:ph idx="11" type="ftr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075" y="670198"/>
            <a:ext cx="6989550" cy="777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>
            <a:alpha val="73333"/>
          </a:srgbClr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>
            <p:ph idx="10" type="dt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/>
          <p:nvPr>
            <p:ph idx="11" type="ftr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</a:t>
            </a: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3202" l="0" r="0" t="7599"/>
          <a:stretch/>
        </p:blipFill>
        <p:spPr>
          <a:xfrm>
            <a:off x="3349425" y="682900"/>
            <a:ext cx="9399500" cy="848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>
            <a:alpha val="46274"/>
          </a:srgbClr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3" name="Google Shape;123;p5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5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3810000" y="3086100"/>
            <a:ext cx="11844130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775" y="2290025"/>
            <a:ext cx="4240825" cy="39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8125" y="1249575"/>
            <a:ext cx="9782125" cy="7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>
            <p:ph idx="10" type="dt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5" name="Google Shape;135;p6"/>
          <p:cNvSpPr txBox="1"/>
          <p:nvPr>
            <p:ph idx="11" type="ftr"/>
          </p:nvPr>
        </p:nvSpPr>
        <p:spPr>
          <a:xfrm>
            <a:off x="9776113" y="9577463"/>
            <a:ext cx="617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796550"/>
            <a:ext cx="10350125" cy="58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>
            <p:ph idx="10" type="dt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6" name="Google Shape;146;p7"/>
          <p:cNvSpPr txBox="1"/>
          <p:nvPr>
            <p:ph idx="11" type="ftr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950" y="2445425"/>
            <a:ext cx="9045850" cy="59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>
            <p:ph idx="10" type="dt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57" name="Google Shape;157;p8"/>
          <p:cNvSpPr txBox="1"/>
          <p:nvPr>
            <p:ph idx="11" type="ftr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8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675" y="2066750"/>
            <a:ext cx="9087900" cy="58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>
            <p:ph idx="10" type="dt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8" name="Google Shape;168;p9"/>
          <p:cNvSpPr txBox="1"/>
          <p:nvPr>
            <p:ph idx="11" type="ftr"/>
          </p:nvPr>
        </p:nvSpPr>
        <p:spPr>
          <a:xfrm>
            <a:off x="8482050" y="9958650"/>
            <a:ext cx="7646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9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200" y="2571750"/>
            <a:ext cx="9361375" cy="50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2949350" y="7876175"/>
            <a:ext cx="107499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What number comes after 6?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What  numbers come in between 5 and 9?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374d593b4_0_5"/>
          <p:cNvSpPr/>
          <p:nvPr/>
        </p:nvSpPr>
        <p:spPr>
          <a:xfrm>
            <a:off x="0" y="9258300"/>
            <a:ext cx="18288000" cy="103560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6374d593b4_0_5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6374d593b4_0_5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g36374d593b4_0_5"/>
          <p:cNvSpPr txBox="1"/>
          <p:nvPr>
            <p:ph idx="11" type="ftr"/>
          </p:nvPr>
        </p:nvSpPr>
        <p:spPr>
          <a:xfrm>
            <a:off x="8482050" y="9958650"/>
            <a:ext cx="7646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NUMBERS 1 TO 10C/NITYA S /FACULTY/MATH/SNSACADEMY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g36374d593b4_0_5"/>
          <p:cNvSpPr txBox="1"/>
          <p:nvPr>
            <p:ph idx="12" type="sldNum"/>
          </p:nvPr>
        </p:nvSpPr>
        <p:spPr>
          <a:xfrm>
            <a:off x="156972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g36374d593b4_0_5"/>
          <p:cNvSpPr/>
          <p:nvPr/>
        </p:nvSpPr>
        <p:spPr>
          <a:xfrm>
            <a:off x="3810000" y="3086100"/>
            <a:ext cx="1184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6374d593b4_0_5"/>
          <p:cNvSpPr txBox="1"/>
          <p:nvPr/>
        </p:nvSpPr>
        <p:spPr>
          <a:xfrm>
            <a:off x="2949350" y="7876175"/>
            <a:ext cx="107499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6374d593b4_0_5"/>
          <p:cNvPicPr preferRelativeResize="0"/>
          <p:nvPr/>
        </p:nvPicPr>
        <p:blipFill rotWithShape="1">
          <a:blip r:embed="rId3">
            <a:alphaModFix/>
          </a:blip>
          <a:srcRect b="10219" l="0" r="0" t="12061"/>
          <a:stretch/>
        </p:blipFill>
        <p:spPr>
          <a:xfrm>
            <a:off x="2070450" y="1766400"/>
            <a:ext cx="13005550" cy="64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user</dc:creator>
</cp:coreProperties>
</file>